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5" r:id="rId2"/>
  </p:sldMasterIdLst>
  <p:notesMasterIdLst>
    <p:notesMasterId r:id="rId21"/>
  </p:notesMasterIdLst>
  <p:handoutMasterIdLst>
    <p:handoutMasterId r:id="rId22"/>
  </p:handoutMasterIdLst>
  <p:sldIdLst>
    <p:sldId id="319" r:id="rId3"/>
    <p:sldId id="311" r:id="rId4"/>
    <p:sldId id="312" r:id="rId5"/>
    <p:sldId id="313" r:id="rId6"/>
    <p:sldId id="323" r:id="rId7"/>
    <p:sldId id="324" r:id="rId8"/>
    <p:sldId id="325" r:id="rId9"/>
    <p:sldId id="314" r:id="rId10"/>
    <p:sldId id="305" r:id="rId11"/>
    <p:sldId id="306" r:id="rId12"/>
    <p:sldId id="308" r:id="rId13"/>
    <p:sldId id="320" r:id="rId14"/>
    <p:sldId id="321" r:id="rId15"/>
    <p:sldId id="322" r:id="rId16"/>
    <p:sldId id="315" r:id="rId17"/>
    <p:sldId id="316" r:id="rId18"/>
    <p:sldId id="317" r:id="rId19"/>
    <p:sldId id="318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 varScale="1">
        <p:scale>
          <a:sx n="41" d="100"/>
          <a:sy n="41" d="100"/>
        </p:scale>
        <p:origin x="-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994C8-5694-485B-AE6E-FB1B3A9007F2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9F2B3-DE2C-4347-B284-A086C87937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fld id="{A40C71A3-21EF-4985-B139-F9BEB2CE366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FA24-06D6-4906-AB5F-5B39F3AF8AD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208-5306-48AC-BE43-8798ED583E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4BAB-9D26-476D-8773-1534180A6D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AFE7-D92D-43DE-B550-A23D7CD8F9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85B8-A2A6-4B07-8EF8-596793DB7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F5DD-D0A5-42A7-92DD-C1D9C34081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EEBC-6906-4DF4-979F-CC837C202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5114-6DF6-48F4-8C62-F19150838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8A80-1156-4C2F-AAD0-F2C69E612C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937F-969F-4BC2-A474-044A364BE1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8E623F-B754-46A2-BE74-047F6178D42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0EF4A-07F1-4C92-B647-3362864B33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A97A-4D93-4E20-A4AF-90A839AEC918}" type="datetimeFigureOut">
              <a:rPr lang="fr-FR" smtClean="0"/>
              <a:pPr/>
              <a:t>22/10/2011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C6C8-7C04-42F9-959F-3A4E08E9DB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cnrs.fr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genose.cnrs-orleans.fr/ie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mailto:sbriault@cnrs-orleans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640960" cy="6192688"/>
          </a:xfrm>
        </p:spPr>
        <p:txBody>
          <a:bodyPr>
            <a:normAutofit/>
          </a:bodyPr>
          <a:lstStyle/>
          <a:p>
            <a:r>
              <a:rPr lang="fr-FR" b="1" dirty="0" smtClean="0"/>
              <a:t>Jacqueline Mansourian-Robert</a:t>
            </a:r>
          </a:p>
          <a:p>
            <a:endParaRPr lang="fr-FR" b="1" dirty="0" smtClean="0"/>
          </a:p>
          <a:p>
            <a:pPr lvl="1">
              <a:buFont typeface="Arial" pitchFamily="34" charset="0"/>
              <a:buChar char="•"/>
            </a:pPr>
            <a:r>
              <a:rPr lang="fr-FR" b="1" dirty="0" err="1" smtClean="0"/>
              <a:t>Mother</a:t>
            </a:r>
            <a:r>
              <a:rPr lang="fr-FR" b="1" dirty="0" smtClean="0"/>
              <a:t> of Christophe, 29 </a:t>
            </a:r>
            <a:r>
              <a:rPr lang="fr-FR" b="1" dirty="0" err="1" smtClean="0"/>
              <a:t>year</a:t>
            </a:r>
            <a:r>
              <a:rPr lang="fr-FR" b="1" dirty="0" smtClean="0"/>
              <a:t> </a:t>
            </a:r>
            <a:r>
              <a:rPr lang="fr-FR" b="1" dirty="0" err="1" smtClean="0"/>
              <a:t>old</a:t>
            </a:r>
            <a:r>
              <a:rPr lang="fr-FR" b="1" dirty="0" smtClean="0"/>
              <a:t> . </a:t>
            </a:r>
          </a:p>
          <a:p>
            <a:pPr lvl="1">
              <a:buFont typeface="Arial" pitchFamily="34" charset="0"/>
              <a:buChar char="•"/>
            </a:pPr>
            <a:endParaRPr lang="fr-FR" b="1" dirty="0" smtClean="0"/>
          </a:p>
          <a:p>
            <a:pPr lvl="1">
              <a:buFont typeface="Arial" pitchFamily="34" charset="0"/>
              <a:buChar char="•"/>
            </a:pPr>
            <a:r>
              <a:rPr lang="fr-FR" b="1" dirty="0" err="1" smtClean="0"/>
              <a:t>PhD</a:t>
            </a:r>
            <a:r>
              <a:rPr lang="fr-FR" b="1" dirty="0" smtClean="0"/>
              <a:t> in </a:t>
            </a:r>
            <a:r>
              <a:rPr lang="fr-FR" b="1" dirty="0" err="1" smtClean="0"/>
              <a:t>Educational</a:t>
            </a:r>
            <a:r>
              <a:rPr lang="fr-FR" b="1" dirty="0" smtClean="0"/>
              <a:t> Sciences (Paris V, La Sorbonne)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/>
              <a:t>Master of </a:t>
            </a:r>
            <a:r>
              <a:rPr lang="fr-FR" b="1" dirty="0" err="1" smtClean="0"/>
              <a:t>prevention</a:t>
            </a:r>
            <a:r>
              <a:rPr lang="fr-FR" b="1" dirty="0" smtClean="0"/>
              <a:t>, promotion and </a:t>
            </a:r>
            <a:r>
              <a:rPr lang="fr-FR" b="1" dirty="0" err="1" smtClean="0"/>
              <a:t>education</a:t>
            </a:r>
            <a:r>
              <a:rPr lang="fr-FR" b="1" dirty="0" smtClean="0"/>
              <a:t> in Public </a:t>
            </a:r>
            <a:r>
              <a:rPr lang="fr-FR" b="1" dirty="0" err="1" smtClean="0"/>
              <a:t>Health</a:t>
            </a:r>
            <a:r>
              <a:rPr lang="fr-FR" b="1" dirty="0" smtClean="0"/>
              <a:t> (</a:t>
            </a:r>
            <a:r>
              <a:rPr lang="fr-FR" b="1" dirty="0" err="1" smtClean="0"/>
              <a:t>University</a:t>
            </a:r>
            <a:r>
              <a:rPr lang="fr-FR" b="1" dirty="0" smtClean="0"/>
              <a:t> of Tours)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/>
              <a:t>M.B.A.  (USA)</a:t>
            </a:r>
          </a:p>
          <a:p>
            <a:pPr lvl="1"/>
            <a:endParaRPr lang="fr-FR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Autism-France representative to the board of Autism-Europe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Member of the board of the Federation of Regional Actors in Health  Promotion (FRAPS)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Member of AECSE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Member of scientific committee of Autisme-France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fr-FR" b="1" dirty="0" err="1" smtClean="0"/>
              <a:t>Actually</a:t>
            </a:r>
            <a:r>
              <a:rPr lang="fr-FR" b="1" dirty="0" smtClean="0"/>
              <a:t>, collaboration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University</a:t>
            </a:r>
            <a:r>
              <a:rPr lang="fr-FR" b="1" dirty="0" smtClean="0"/>
              <a:t> of Tours about </a:t>
            </a:r>
            <a:r>
              <a:rPr lang="fr-FR" b="1" dirty="0" err="1" smtClean="0"/>
              <a:t>definition</a:t>
            </a:r>
            <a:r>
              <a:rPr lang="fr-FR" b="1" dirty="0" smtClean="0"/>
              <a:t> of </a:t>
            </a:r>
            <a:r>
              <a:rPr lang="fr-FR" b="1" dirty="0" err="1" smtClean="0"/>
              <a:t>indicators</a:t>
            </a:r>
            <a:r>
              <a:rPr lang="fr-FR" b="1" dirty="0" smtClean="0"/>
              <a:t> of the </a:t>
            </a:r>
            <a:r>
              <a:rPr lang="fr-FR" b="1" dirty="0" err="1" smtClean="0"/>
              <a:t>quality</a:t>
            </a:r>
            <a:r>
              <a:rPr lang="fr-FR" b="1" dirty="0" smtClean="0"/>
              <a:t> of life in people </a:t>
            </a:r>
            <a:r>
              <a:rPr lang="fr-FR" b="1" dirty="0" err="1" smtClean="0"/>
              <a:t>with</a:t>
            </a:r>
            <a:r>
              <a:rPr lang="fr-FR" b="1" dirty="0" smtClean="0"/>
              <a:t> ASD (</a:t>
            </a:r>
            <a:r>
              <a:rPr lang="fr-FR" b="1" dirty="0" err="1" smtClean="0"/>
              <a:t>Laboratory</a:t>
            </a:r>
            <a:r>
              <a:rPr lang="fr-FR" b="1" dirty="0" smtClean="0"/>
              <a:t> of Public </a:t>
            </a:r>
            <a:r>
              <a:rPr lang="fr-FR" b="1" dirty="0" err="1" smtClean="0"/>
              <a:t>Health</a:t>
            </a:r>
            <a:r>
              <a:rPr lang="fr-FR" b="1" dirty="0" smtClean="0"/>
              <a:t>)</a:t>
            </a:r>
          </a:p>
          <a:p>
            <a:pPr lvl="1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fr-FR" b="1" dirty="0"/>
              <a:t>Christophe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born</a:t>
            </a:r>
            <a:r>
              <a:rPr lang="fr-FR" b="1" dirty="0" smtClean="0"/>
              <a:t> on 2 April 1982 (</a:t>
            </a:r>
            <a:r>
              <a:rPr lang="fr-FR" b="1" i="1" dirty="0" smtClean="0"/>
              <a:t>26 </a:t>
            </a:r>
            <a:r>
              <a:rPr lang="fr-FR" b="1" i="1" dirty="0" err="1" smtClean="0"/>
              <a:t>years</a:t>
            </a:r>
            <a:r>
              <a:rPr lang="fr-FR" b="1" i="1" dirty="0" smtClean="0"/>
              <a:t> </a:t>
            </a:r>
            <a:r>
              <a:rPr lang="fr-FR" b="1" i="1" dirty="0" err="1" smtClean="0"/>
              <a:t>before</a:t>
            </a:r>
            <a:r>
              <a:rPr lang="fr-FR" b="1" i="1" dirty="0" smtClean="0"/>
              <a:t> first World Autism </a:t>
            </a:r>
            <a:r>
              <a:rPr lang="fr-FR" b="1" i="1" dirty="0" err="1" smtClean="0"/>
              <a:t>Awareness</a:t>
            </a:r>
            <a:r>
              <a:rPr lang="fr-FR" b="1" i="1" dirty="0" smtClean="0"/>
              <a:t> Day!</a:t>
            </a:r>
            <a:r>
              <a:rPr lang="fr-FR" b="1" dirty="0" smtClean="0"/>
              <a:t>)</a:t>
            </a:r>
            <a:endParaRPr lang="fr-FR" b="1" dirty="0"/>
          </a:p>
          <a:p>
            <a:r>
              <a:rPr lang="en-GB" b="1" dirty="0"/>
              <a:t>Christophe’s early development seemed quite normal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But he has some of the common characteristics which are usually considered:</a:t>
            </a:r>
            <a:endParaRPr lang="fr-FR" b="1" dirty="0" smtClean="0"/>
          </a:p>
          <a:p>
            <a:pPr lvl="1"/>
            <a:r>
              <a:rPr lang="en-GB" b="1" dirty="0" err="1" smtClean="0"/>
              <a:t>Unability</a:t>
            </a:r>
            <a:r>
              <a:rPr lang="en-GB" b="1" dirty="0" smtClean="0"/>
              <a:t> to initiate or sustain a normal conversation, stereotypes, repetitive movements</a:t>
            </a:r>
            <a:endParaRPr lang="fr-FR" b="1" dirty="0" smtClean="0"/>
          </a:p>
          <a:p>
            <a:pPr lvl="1"/>
            <a:r>
              <a:rPr lang="en-GB" b="1" dirty="0" smtClean="0"/>
              <a:t>Overly dependent on specific routines or rituals</a:t>
            </a:r>
            <a:endParaRPr lang="fr-FR" b="1" dirty="0" smtClean="0"/>
          </a:p>
          <a:p>
            <a:pPr lvl="1"/>
            <a:r>
              <a:rPr lang="en-GB" b="1" dirty="0" smtClean="0"/>
              <a:t>Preoccupied with parts of objects</a:t>
            </a:r>
            <a:r>
              <a:rPr lang="en-GB" dirty="0" smtClean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7C65-7417-449C-87C5-924D256B1A24}" type="slidenum">
              <a:rPr lang="fr-FR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r>
              <a:rPr lang="fr-FR" b="1" dirty="0"/>
              <a:t>He </a:t>
            </a:r>
            <a:r>
              <a:rPr lang="fr-FR" b="1" dirty="0" err="1"/>
              <a:t>is</a:t>
            </a:r>
            <a:r>
              <a:rPr lang="fr-FR" b="1" dirty="0"/>
              <a:t> an </a:t>
            </a:r>
            <a:r>
              <a:rPr lang="fr-FR" b="1" dirty="0" err="1"/>
              <a:t>autistic</a:t>
            </a:r>
            <a:r>
              <a:rPr lang="fr-FR" b="1" dirty="0"/>
              <a:t> </a:t>
            </a:r>
            <a:r>
              <a:rPr lang="fr-FR" b="1" dirty="0" err="1" smtClean="0"/>
              <a:t>person</a:t>
            </a:r>
            <a:r>
              <a:rPr lang="fr-FR" b="1" dirty="0" smtClean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associated</a:t>
            </a:r>
            <a:r>
              <a:rPr lang="fr-FR" b="1" dirty="0"/>
              <a:t> handicaps</a:t>
            </a:r>
            <a:r>
              <a:rPr lang="fr-FR" b="1" dirty="0" smtClean="0"/>
              <a:t>.</a:t>
            </a:r>
          </a:p>
          <a:p>
            <a:pPr>
              <a:buNone/>
            </a:pPr>
            <a:endParaRPr lang="fr-FR" b="1" dirty="0"/>
          </a:p>
          <a:p>
            <a:r>
              <a:rPr lang="fr-FR" b="1" dirty="0" err="1" smtClean="0"/>
              <a:t>His</a:t>
            </a:r>
            <a:r>
              <a:rPr lang="fr-FR" b="1" dirty="0" smtClean="0"/>
              <a:t> talent </a:t>
            </a:r>
            <a:r>
              <a:rPr lang="fr-FR" b="1" dirty="0" err="1" smtClean="0"/>
              <a:t>was</a:t>
            </a:r>
            <a:r>
              <a:rPr lang="fr-FR" b="1" dirty="0" smtClean="0"/>
              <a:t> </a:t>
            </a:r>
            <a:r>
              <a:rPr lang="fr-FR" b="1" dirty="0" err="1" smtClean="0"/>
              <a:t>discovered</a:t>
            </a:r>
            <a:r>
              <a:rPr lang="fr-FR" b="1" dirty="0" smtClean="0"/>
              <a:t> by </a:t>
            </a:r>
            <a:r>
              <a:rPr lang="fr-FR" b="1" dirty="0" err="1" smtClean="0"/>
              <a:t>his</a:t>
            </a:r>
            <a:r>
              <a:rPr lang="fr-FR" b="1" dirty="0" smtClean="0"/>
              <a:t> </a:t>
            </a:r>
            <a:r>
              <a:rPr lang="fr-FR" b="1" dirty="0" err="1" smtClean="0"/>
              <a:t>educator</a:t>
            </a:r>
            <a:r>
              <a:rPr lang="fr-FR" b="1" dirty="0" smtClean="0"/>
              <a:t> in </a:t>
            </a:r>
            <a:r>
              <a:rPr lang="fr-FR" b="1" dirty="0" err="1" smtClean="0"/>
              <a:t>his</a:t>
            </a:r>
            <a:r>
              <a:rPr lang="fr-FR" b="1" dirty="0" smtClean="0"/>
              <a:t> </a:t>
            </a:r>
            <a:r>
              <a:rPr lang="fr-FR" b="1" dirty="0" err="1" smtClean="0"/>
              <a:t>school</a:t>
            </a:r>
            <a:r>
              <a:rPr lang="fr-FR" b="1" dirty="0" smtClean="0"/>
              <a:t>.</a:t>
            </a:r>
          </a:p>
          <a:p>
            <a:pPr>
              <a:buNone/>
            </a:pPr>
            <a:endParaRPr lang="fr-FR" b="1" dirty="0"/>
          </a:p>
          <a:p>
            <a:r>
              <a:rPr lang="fr-FR" b="1" dirty="0"/>
              <a:t>He </a:t>
            </a:r>
            <a:r>
              <a:rPr lang="fr-FR" b="1" dirty="0" err="1"/>
              <a:t>paints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his</a:t>
            </a:r>
            <a:r>
              <a:rPr lang="fr-FR" b="1" dirty="0"/>
              <a:t> hands and </a:t>
            </a:r>
            <a:r>
              <a:rPr lang="fr-FR" b="1" dirty="0" err="1"/>
              <a:t>his</a:t>
            </a:r>
            <a:r>
              <a:rPr lang="fr-FR" b="1" dirty="0"/>
              <a:t> </a:t>
            </a:r>
            <a:r>
              <a:rPr lang="fr-FR" b="1" dirty="0" err="1"/>
              <a:t>fingers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r>
              <a:rPr lang="fr-FR" b="1" dirty="0" smtClean="0"/>
              <a:t>First exhibition in 1993 in Paris: </a:t>
            </a:r>
            <a:r>
              <a:rPr lang="fr-FR" b="1" dirty="0" err="1" smtClean="0"/>
              <a:t>he</a:t>
            </a:r>
            <a:r>
              <a:rPr lang="fr-FR" b="1" dirty="0" smtClean="0"/>
              <a:t> </a:t>
            </a:r>
            <a:r>
              <a:rPr lang="fr-FR" b="1" dirty="0" err="1" smtClean="0"/>
              <a:t>was</a:t>
            </a:r>
            <a:r>
              <a:rPr lang="fr-FR" b="1" dirty="0" smtClean="0"/>
              <a:t> 13 </a:t>
            </a:r>
            <a:r>
              <a:rPr lang="fr-FR" b="1" dirty="0" err="1" smtClean="0"/>
              <a:t>years</a:t>
            </a:r>
            <a:r>
              <a:rPr lang="fr-FR" b="1" dirty="0" smtClean="0"/>
              <a:t> </a:t>
            </a:r>
            <a:r>
              <a:rPr lang="fr-FR" b="1" dirty="0" err="1" smtClean="0"/>
              <a:t>old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6A58-2689-4CFC-9C64-9C16D5A13DFC}" type="slidenum">
              <a:rPr lang="fr-FR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fr-FR" b="1" dirty="0" err="1" smtClean="0"/>
              <a:t>Christophe’s</a:t>
            </a:r>
            <a:r>
              <a:rPr lang="fr-FR" b="1" dirty="0" smtClean="0"/>
              <a:t> painting </a:t>
            </a:r>
            <a:r>
              <a:rPr lang="fr-FR" b="1" dirty="0" err="1" smtClean="0"/>
              <a:t>is</a:t>
            </a:r>
            <a:r>
              <a:rPr lang="fr-FR" b="1" dirty="0" smtClean="0"/>
              <a:t> a real </a:t>
            </a:r>
            <a:r>
              <a:rPr lang="fr-FR" b="1" dirty="0" err="1" smtClean="0"/>
              <a:t>autistic</a:t>
            </a:r>
            <a:r>
              <a:rPr lang="fr-FR" b="1" dirty="0" smtClean="0"/>
              <a:t>  vision of </a:t>
            </a:r>
            <a:r>
              <a:rPr lang="fr-FR" b="1" dirty="0" err="1" smtClean="0"/>
              <a:t>our</a:t>
            </a:r>
            <a:r>
              <a:rPr lang="fr-FR" b="1" dirty="0" smtClean="0"/>
              <a:t> world, in </a:t>
            </a:r>
            <a:r>
              <a:rPr lang="fr-FR" b="1" dirty="0" err="1" smtClean="0"/>
              <a:t>which</a:t>
            </a:r>
            <a:r>
              <a:rPr lang="fr-FR" b="1" dirty="0" smtClean="0"/>
              <a:t> </a:t>
            </a:r>
            <a:r>
              <a:rPr lang="fr-FR" b="1" dirty="0" err="1" smtClean="0"/>
              <a:t>he</a:t>
            </a:r>
            <a:r>
              <a:rPr lang="fr-FR" b="1" dirty="0" smtClean="0"/>
              <a:t> tries to live, no </a:t>
            </a:r>
            <a:r>
              <a:rPr lang="fr-FR" b="1" dirty="0" err="1" smtClean="0"/>
              <a:t>matter</a:t>
            </a:r>
            <a:r>
              <a:rPr lang="fr-FR" b="1" dirty="0" smtClean="0"/>
              <a:t> how hard </a:t>
            </a:r>
            <a:r>
              <a:rPr lang="fr-FR" b="1" dirty="0" err="1" smtClean="0"/>
              <a:t>he</a:t>
            </a:r>
            <a:r>
              <a:rPr lang="fr-FR" b="1" dirty="0" smtClean="0"/>
              <a:t> tries.</a:t>
            </a:r>
          </a:p>
          <a:p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his</a:t>
            </a:r>
            <a:r>
              <a:rPr lang="fr-FR" b="1" dirty="0" smtClean="0"/>
              <a:t> </a:t>
            </a:r>
            <a:r>
              <a:rPr lang="fr-FR" b="1" dirty="0" err="1" smtClean="0"/>
              <a:t>paintings</a:t>
            </a:r>
            <a:r>
              <a:rPr lang="fr-FR" b="1" dirty="0" smtClean="0"/>
              <a:t>, </a:t>
            </a:r>
            <a:r>
              <a:rPr lang="fr-FR" b="1" dirty="0" err="1" smtClean="0"/>
              <a:t>he</a:t>
            </a:r>
            <a:r>
              <a:rPr lang="fr-FR" b="1" dirty="0" smtClean="0"/>
              <a:t> engages  a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specific</a:t>
            </a:r>
            <a:r>
              <a:rPr lang="fr-FR" b="1" dirty="0" smtClean="0"/>
              <a:t> interaction. </a:t>
            </a:r>
          </a:p>
          <a:p>
            <a:r>
              <a:rPr lang="fr-FR" b="1" dirty="0" smtClean="0"/>
              <a:t>He engages </a:t>
            </a:r>
            <a:r>
              <a:rPr lang="fr-FR" b="1" dirty="0" err="1" smtClean="0"/>
              <a:t>himself</a:t>
            </a:r>
            <a:r>
              <a:rPr lang="fr-FR" b="1" dirty="0" smtClean="0"/>
              <a:t>  in conversation, by </a:t>
            </a:r>
            <a:r>
              <a:rPr lang="fr-FR" b="1" dirty="0" err="1" smtClean="0"/>
              <a:t>giving</a:t>
            </a:r>
            <a:r>
              <a:rPr lang="fr-FR" b="1" dirty="0" smtClean="0"/>
              <a:t> to </a:t>
            </a:r>
            <a:r>
              <a:rPr lang="fr-FR" b="1" dirty="0" err="1" smtClean="0"/>
              <a:t>his</a:t>
            </a:r>
            <a:r>
              <a:rPr lang="fr-FR" b="1" dirty="0" smtClean="0"/>
              <a:t> personnage prime focus.</a:t>
            </a:r>
          </a:p>
          <a:p>
            <a:r>
              <a:rPr lang="fr-FR" b="1" dirty="0" smtClean="0"/>
              <a:t>He </a:t>
            </a:r>
            <a:r>
              <a:rPr lang="fr-FR" b="1" dirty="0" err="1" smtClean="0"/>
              <a:t>communicates</a:t>
            </a:r>
            <a:r>
              <a:rPr lang="fr-FR" b="1" dirty="0" smtClean="0"/>
              <a:t> </a:t>
            </a:r>
            <a:r>
              <a:rPr lang="fr-FR" b="1" dirty="0" err="1" smtClean="0"/>
              <a:t>his</a:t>
            </a:r>
            <a:r>
              <a:rPr lang="fr-FR" b="1" dirty="0" smtClean="0"/>
              <a:t> </a:t>
            </a:r>
            <a:r>
              <a:rPr lang="fr-FR" b="1" dirty="0" err="1" smtClean="0"/>
              <a:t>emotions</a:t>
            </a:r>
            <a:r>
              <a:rPr lang="fr-FR" b="1" dirty="0" smtClean="0"/>
              <a:t> and feelings.</a:t>
            </a:r>
          </a:p>
          <a:p>
            <a:r>
              <a:rPr lang="fr-FR" b="1" dirty="0" smtClean="0"/>
              <a:t>Christophe, as </a:t>
            </a:r>
            <a:r>
              <a:rPr lang="fr-FR" b="1" dirty="0" err="1" smtClean="0"/>
              <a:t>well</a:t>
            </a:r>
            <a:r>
              <a:rPr lang="fr-FR" b="1" dirty="0" smtClean="0"/>
              <a:t> as a few </a:t>
            </a:r>
            <a:r>
              <a:rPr lang="fr-FR" b="1" dirty="0" err="1" smtClean="0"/>
              <a:t>another</a:t>
            </a:r>
            <a:r>
              <a:rPr lang="fr-FR" b="1" dirty="0" smtClean="0"/>
              <a:t> </a:t>
            </a:r>
            <a:r>
              <a:rPr lang="fr-FR" b="1" dirty="0" err="1" smtClean="0"/>
              <a:t>artists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ASD,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offer</a:t>
            </a:r>
            <a:r>
              <a:rPr lang="fr-FR" b="1" dirty="0" smtClean="0"/>
              <a:t> the </a:t>
            </a:r>
            <a:r>
              <a:rPr lang="fr-FR" b="1" dirty="0" err="1" smtClean="0"/>
              <a:t>opportunity</a:t>
            </a:r>
            <a:r>
              <a:rPr lang="fr-FR" b="1" dirty="0" smtClean="0"/>
              <a:t> to use </a:t>
            </a:r>
            <a:r>
              <a:rPr lang="fr-FR" b="1" dirty="0" err="1" smtClean="0"/>
              <a:t>their</a:t>
            </a:r>
            <a:r>
              <a:rPr lang="fr-FR" b="1" dirty="0" smtClean="0"/>
              <a:t> talents as a </a:t>
            </a:r>
            <a:r>
              <a:rPr lang="fr-FR" b="1" dirty="0" err="1" smtClean="0"/>
              <a:t>purpose</a:t>
            </a:r>
            <a:r>
              <a:rPr lang="fr-FR" b="1" dirty="0" smtClean="0"/>
              <a:t> to </a:t>
            </a:r>
            <a:r>
              <a:rPr lang="fr-FR" b="1" dirty="0" err="1" smtClean="0"/>
              <a:t>communicate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public and </a:t>
            </a:r>
            <a:r>
              <a:rPr lang="fr-FR" b="1" dirty="0" err="1" smtClean="0"/>
              <a:t>politicians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b="1" dirty="0" err="1" smtClean="0"/>
              <a:t>My</a:t>
            </a:r>
            <a:r>
              <a:rPr lang="fr-FR" b="1" dirty="0" smtClean="0"/>
              <a:t> point </a:t>
            </a:r>
            <a:r>
              <a:rPr lang="fr-FR" b="1" dirty="0" err="1" smtClean="0"/>
              <a:t>is</a:t>
            </a:r>
            <a:r>
              <a:rPr lang="fr-FR" b="1" dirty="0" smtClean="0"/>
              <a:t> to </a:t>
            </a:r>
            <a:r>
              <a:rPr lang="fr-FR" b="1" dirty="0" err="1" smtClean="0"/>
              <a:t>explain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</a:t>
            </a:r>
            <a:r>
              <a:rPr lang="fr-FR" b="1" dirty="0" err="1" smtClean="0"/>
              <a:t>quality</a:t>
            </a:r>
            <a:r>
              <a:rPr lang="fr-FR" b="1" dirty="0" smtClean="0"/>
              <a:t> of life </a:t>
            </a:r>
            <a:r>
              <a:rPr lang="fr-FR" b="1" dirty="0" err="1" smtClean="0"/>
              <a:t>depends</a:t>
            </a:r>
            <a:r>
              <a:rPr lang="fr-FR" b="1" dirty="0" smtClean="0"/>
              <a:t> </a:t>
            </a:r>
            <a:r>
              <a:rPr lang="fr-FR" b="1" dirty="0" err="1" smtClean="0"/>
              <a:t>also</a:t>
            </a:r>
            <a:r>
              <a:rPr lang="fr-FR" b="1" dirty="0" smtClean="0"/>
              <a:t> to the social </a:t>
            </a:r>
            <a:r>
              <a:rPr lang="fr-FR" b="1" dirty="0" err="1" smtClean="0"/>
              <a:t>roles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they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play</a:t>
            </a:r>
            <a:r>
              <a:rPr lang="fr-FR" b="1" dirty="0" smtClean="0"/>
              <a:t> in the society and the place </a:t>
            </a:r>
            <a:r>
              <a:rPr lang="fr-FR" b="1" dirty="0" err="1" smtClean="0"/>
              <a:t>which</a:t>
            </a:r>
            <a:r>
              <a:rPr lang="fr-FR" b="1" dirty="0" smtClean="0"/>
              <a:t> the actuel and future society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able to </a:t>
            </a:r>
            <a:r>
              <a:rPr lang="fr-FR" b="1" dirty="0" err="1" smtClean="0"/>
              <a:t>offer</a:t>
            </a:r>
            <a:r>
              <a:rPr lang="fr-FR" b="1" dirty="0" smtClean="0"/>
              <a:t> </a:t>
            </a:r>
            <a:r>
              <a:rPr lang="fr-FR" b="1" dirty="0" err="1" smtClean="0"/>
              <a:t>them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r>
              <a:rPr lang="en-GB" sz="2400" b="1" i="1" dirty="0" smtClean="0"/>
              <a:t>"Able autistic individuals can rise to eminent positions and perform with such outstanding success that one may even conclude that only such people are capable of certain achievements"</a:t>
            </a:r>
            <a:r>
              <a:rPr lang="en-GB" sz="2400" dirty="0" smtClean="0"/>
              <a:t> (</a:t>
            </a:r>
            <a:r>
              <a:rPr lang="en-GB" sz="2400" dirty="0" err="1" smtClean="0"/>
              <a:t>Asperger</a:t>
            </a:r>
            <a:r>
              <a:rPr lang="en-GB" sz="2400" dirty="0" smtClean="0"/>
              <a:t>, 1944)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A "challenge to our capabilities" </a:t>
            </a:r>
            <a:endParaRPr lang="fr-FR" sz="2400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3497-FEF5-4F76-B0AC-85985A4B54E9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143364" name="Rectangle 4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Christophe PILLAULT</a:t>
            </a:r>
          </a:p>
        </p:txBody>
      </p:sp>
      <p:pic>
        <p:nvPicPr>
          <p:cNvPr id="5" name="Image 4" descr="2 96 carton 65 50 coll pa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1056"/>
            <a:ext cx="1126920" cy="1807768"/>
          </a:xfrm>
          <a:prstGeom prst="rect">
            <a:avLst/>
          </a:prstGeom>
        </p:spPr>
      </p:pic>
      <p:pic>
        <p:nvPicPr>
          <p:cNvPr id="6" name="Image 5" descr="3 165 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57166"/>
            <a:ext cx="1180483" cy="1856802"/>
          </a:xfrm>
          <a:prstGeom prst="rect">
            <a:avLst/>
          </a:prstGeom>
        </p:spPr>
      </p:pic>
      <p:pic>
        <p:nvPicPr>
          <p:cNvPr id="7" name="Image 6" descr="6 405 10f t 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09120"/>
            <a:ext cx="1417448" cy="1928240"/>
          </a:xfrm>
          <a:prstGeom prst="rect">
            <a:avLst/>
          </a:prstGeom>
        </p:spPr>
      </p:pic>
      <p:pic>
        <p:nvPicPr>
          <p:cNvPr id="8" name="Image 7" descr="17 imaginaire n° 1021 -99 acrylic on canvas 50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572008"/>
            <a:ext cx="1500198" cy="1944391"/>
          </a:xfrm>
          <a:prstGeom prst="rect">
            <a:avLst/>
          </a:prstGeom>
        </p:spPr>
      </p:pic>
      <p:pic>
        <p:nvPicPr>
          <p:cNvPr id="9" name="Image 8" descr="18 imaginaire n° 1204-99 acrylic on canvas 70 x 50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428604"/>
            <a:ext cx="1226037" cy="1762428"/>
          </a:xfrm>
          <a:prstGeom prst="rect">
            <a:avLst/>
          </a:prstGeom>
        </p:spPr>
      </p:pic>
      <p:pic>
        <p:nvPicPr>
          <p:cNvPr id="10" name="Image 9" descr="Christophe PILLAULT imaginaire n° 1618-99 acrylique sur toile, 70 x 5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4581128"/>
            <a:ext cx="1336958" cy="1938589"/>
          </a:xfrm>
          <a:prstGeom prst="rect">
            <a:avLst/>
          </a:prstGeom>
        </p:spPr>
      </p:pic>
      <p:pic>
        <p:nvPicPr>
          <p:cNvPr id="11" name="Image 10" descr="Christophe PILLAULT, dream 58,acrylique sur toile, 70x50, 1996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28604"/>
            <a:ext cx="1282909" cy="1821748"/>
          </a:xfrm>
          <a:prstGeom prst="rect">
            <a:avLst/>
          </a:prstGeom>
        </p:spPr>
      </p:pic>
      <p:pic>
        <p:nvPicPr>
          <p:cNvPr id="12" name="Image 11" descr="4 343^38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7884" y="428604"/>
            <a:ext cx="1163782" cy="1707888"/>
          </a:xfrm>
          <a:prstGeom prst="rect">
            <a:avLst/>
          </a:prstGeom>
        </p:spPr>
      </p:pic>
      <p:pic>
        <p:nvPicPr>
          <p:cNvPr id="13" name="Image 12" descr="28 161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4500570"/>
            <a:ext cx="1377415" cy="2024383"/>
          </a:xfrm>
          <a:prstGeom prst="rect">
            <a:avLst/>
          </a:prstGeom>
        </p:spPr>
      </p:pic>
      <p:pic>
        <p:nvPicPr>
          <p:cNvPr id="15" name="Image 14" descr="DSC_721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0112" y="4365104"/>
            <a:ext cx="1371316" cy="2060848"/>
          </a:xfrm>
          <a:prstGeom prst="rect">
            <a:avLst/>
          </a:prstGeom>
        </p:spPr>
      </p:pic>
      <p:pic>
        <p:nvPicPr>
          <p:cNvPr id="16" name="Image 15" descr="imaginaire 2003-06, acrylique sur toile, 70x50, 200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2348880"/>
            <a:ext cx="1345315" cy="1930028"/>
          </a:xfrm>
          <a:prstGeom prst="rect">
            <a:avLst/>
          </a:prstGeom>
        </p:spPr>
      </p:pic>
      <p:pic>
        <p:nvPicPr>
          <p:cNvPr id="17" name="Image 16" descr="Imaginaire 2011-04 tsunami 3, acrylique sur toile, 70x5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96336" y="2420888"/>
            <a:ext cx="1307860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WHO IS </a:t>
            </a:r>
            <a:br>
              <a:rPr lang="fr-FR" dirty="0" smtClean="0"/>
            </a:br>
            <a:r>
              <a:rPr lang="fr-FR" dirty="0" smtClean="0"/>
              <a:t>AUTISME-FRANCE?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 descr="logo 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05064"/>
            <a:ext cx="2160240" cy="21062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fr-FR" b="1" dirty="0" smtClean="0"/>
              <a:t>An association of parents </a:t>
            </a:r>
            <a:r>
              <a:rPr lang="fr-FR" b="1" dirty="0" err="1" smtClean="0"/>
              <a:t>known</a:t>
            </a:r>
            <a:r>
              <a:rPr lang="fr-FR" b="1" dirty="0" smtClean="0"/>
              <a:t> as public utility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 err="1" smtClean="0"/>
              <a:t>Approximately</a:t>
            </a:r>
            <a:r>
              <a:rPr lang="fr-FR" b="1" dirty="0" smtClean="0"/>
              <a:t> 9000 </a:t>
            </a:r>
            <a:r>
              <a:rPr lang="fr-FR" b="1" dirty="0" err="1" smtClean="0"/>
              <a:t>families</a:t>
            </a:r>
            <a:r>
              <a:rPr lang="fr-FR" b="1" dirty="0" smtClean="0"/>
              <a:t>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Over 125 </a:t>
            </a:r>
            <a:r>
              <a:rPr lang="fr-FR" b="1" dirty="0" err="1" smtClean="0"/>
              <a:t>member</a:t>
            </a:r>
            <a:r>
              <a:rPr lang="fr-FR" b="1" dirty="0" smtClean="0"/>
              <a:t> associations (</a:t>
            </a:r>
            <a:r>
              <a:rPr lang="fr-FR" b="1" dirty="0" err="1" smtClean="0"/>
              <a:t>partners</a:t>
            </a:r>
            <a:r>
              <a:rPr lang="fr-FR" b="1" dirty="0" smtClean="0"/>
              <a:t> and </a:t>
            </a:r>
            <a:r>
              <a:rPr lang="fr-FR" b="1" dirty="0" err="1" smtClean="0"/>
              <a:t>affiliates</a:t>
            </a:r>
            <a:r>
              <a:rPr lang="fr-FR" b="1" dirty="0" smtClean="0"/>
              <a:t>).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Autisme-France </a:t>
            </a:r>
            <a:r>
              <a:rPr lang="fr-FR" b="1" dirty="0" err="1" smtClean="0"/>
              <a:t>was</a:t>
            </a:r>
            <a:r>
              <a:rPr lang="fr-FR" b="1" dirty="0" smtClean="0"/>
              <a:t> </a:t>
            </a:r>
            <a:r>
              <a:rPr lang="fr-FR" b="1" dirty="0" err="1" smtClean="0"/>
              <a:t>born</a:t>
            </a:r>
            <a:r>
              <a:rPr lang="fr-FR" b="1" dirty="0" smtClean="0"/>
              <a:t> in 1989 </a:t>
            </a:r>
            <a:r>
              <a:rPr lang="fr-FR" b="1" dirty="0" err="1" smtClean="0"/>
              <a:t>from</a:t>
            </a:r>
            <a:r>
              <a:rPr lang="fr-FR" b="1" dirty="0" smtClean="0"/>
              <a:t> the observation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autistic</a:t>
            </a:r>
            <a:r>
              <a:rPr lang="fr-FR" b="1" dirty="0" smtClean="0"/>
              <a:t> people in France do not </a:t>
            </a:r>
            <a:r>
              <a:rPr lang="fr-FR" b="1" dirty="0" err="1" smtClean="0"/>
              <a:t>always</a:t>
            </a:r>
            <a:r>
              <a:rPr lang="fr-FR" b="1" dirty="0" smtClean="0"/>
              <a:t> have the right to a correct </a:t>
            </a:r>
            <a:r>
              <a:rPr lang="fr-FR" b="1" dirty="0" err="1" smtClean="0"/>
              <a:t>diagnosis</a:t>
            </a:r>
            <a:r>
              <a:rPr lang="fr-FR" b="1" dirty="0" smtClean="0"/>
              <a:t> and a </a:t>
            </a:r>
            <a:r>
              <a:rPr lang="fr-FR" b="1" dirty="0" err="1" smtClean="0"/>
              <a:t>decent</a:t>
            </a:r>
            <a:r>
              <a:rPr lang="fr-FR" b="1" dirty="0" smtClean="0"/>
              <a:t> support </a:t>
            </a:r>
            <a:r>
              <a:rPr lang="fr-FR" b="1" dirty="0" err="1" smtClean="0"/>
              <a:t>throughout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</a:t>
            </a:r>
            <a:r>
              <a:rPr lang="fr-FR" b="1" dirty="0" err="1" smtClean="0"/>
              <a:t>lives</a:t>
            </a:r>
            <a:r>
              <a:rPr lang="fr-FR" b="1" dirty="0" smtClean="0"/>
              <a:t>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fr-FR" b="1" dirty="0" smtClean="0"/>
              <a:t>AUTISM FRANCE argues first for screening and </a:t>
            </a:r>
            <a:r>
              <a:rPr lang="fr-FR" b="1" dirty="0" err="1" smtClean="0"/>
              <a:t>early</a:t>
            </a:r>
            <a:r>
              <a:rPr lang="fr-FR" b="1" dirty="0" smtClean="0"/>
              <a:t> </a:t>
            </a:r>
            <a:r>
              <a:rPr lang="fr-FR" b="1" dirty="0" err="1" smtClean="0"/>
              <a:t>diagnosis</a:t>
            </a:r>
            <a:r>
              <a:rPr lang="fr-FR" b="1" dirty="0" smtClean="0"/>
              <a:t> consistent </a:t>
            </a:r>
            <a:r>
              <a:rPr lang="fr-FR" b="1" dirty="0" err="1" smtClean="0"/>
              <a:t>with</a:t>
            </a:r>
            <a:r>
              <a:rPr lang="fr-FR" b="1" dirty="0" smtClean="0"/>
              <a:t> international classifications.</a:t>
            </a:r>
          </a:p>
          <a:p>
            <a:endParaRPr lang="fr-FR" b="1" dirty="0" smtClean="0"/>
          </a:p>
          <a:p>
            <a:r>
              <a:rPr lang="fr-FR" b="1" dirty="0" smtClean="0"/>
              <a:t> AUTISM FRANCE </a:t>
            </a:r>
            <a:r>
              <a:rPr lang="fr-FR" b="1" dirty="0" err="1" smtClean="0"/>
              <a:t>wants</a:t>
            </a:r>
            <a:r>
              <a:rPr lang="fr-FR" b="1" dirty="0" smtClean="0"/>
              <a:t> to </a:t>
            </a:r>
            <a:r>
              <a:rPr lang="fr-FR" b="1" dirty="0" err="1" smtClean="0"/>
              <a:t>disseminate</a:t>
            </a:r>
            <a:r>
              <a:rPr lang="fr-FR" b="1" dirty="0" smtClean="0"/>
              <a:t> information on </a:t>
            </a:r>
            <a:r>
              <a:rPr lang="fr-FR" b="1" dirty="0" err="1" smtClean="0"/>
              <a:t>autism</a:t>
            </a:r>
            <a:r>
              <a:rPr lang="fr-FR" b="1" dirty="0" smtClean="0"/>
              <a:t> as </a:t>
            </a:r>
            <a:r>
              <a:rPr lang="fr-FR" b="1" dirty="0" err="1" smtClean="0"/>
              <a:t>widely</a:t>
            </a:r>
            <a:r>
              <a:rPr lang="fr-FR" b="1" dirty="0" smtClean="0"/>
              <a:t> as possible.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AUTISM FRANCE </a:t>
            </a:r>
            <a:r>
              <a:rPr lang="fr-FR" b="1" dirty="0" err="1" smtClean="0"/>
              <a:t>fights</a:t>
            </a:r>
            <a:r>
              <a:rPr lang="fr-FR" b="1" dirty="0" smtClean="0"/>
              <a:t> for the support </a:t>
            </a:r>
            <a:r>
              <a:rPr lang="fr-FR" b="1" dirty="0" err="1" smtClean="0"/>
              <a:t>throughout</a:t>
            </a:r>
            <a:r>
              <a:rPr lang="fr-FR" b="1" dirty="0" smtClean="0"/>
              <a:t> the life the </a:t>
            </a:r>
            <a:r>
              <a:rPr lang="fr-FR" b="1" dirty="0" err="1" smtClean="0"/>
              <a:t>person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autism</a:t>
            </a:r>
            <a:r>
              <a:rPr lang="fr-FR" b="1" dirty="0" smtClean="0"/>
              <a:t>.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199856"/>
          </a:xfrm>
        </p:spPr>
        <p:txBody>
          <a:bodyPr/>
          <a:lstStyle/>
          <a:p>
            <a:r>
              <a:rPr lang="fr-FR" b="1" dirty="0" smtClean="0"/>
              <a:t>AUTISME-FRANCE INITIATED A CULTURAL REVOLUTION IN ORDER TO SEPARATE AUTISM FROM PSYCHIATRIC INSTITUTION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AUTISME-FRANCE FIGHTS TO INSURE THE </a:t>
            </a:r>
            <a:br>
              <a:rPr lang="fr-FR" b="1" dirty="0" smtClean="0"/>
            </a:br>
            <a:r>
              <a:rPr lang="fr-FR" b="1" dirty="0" smtClean="0"/>
              <a:t>EDUCATIONAL AND PROFESSIONAL, SOCIAL INTEGRATION BY A WIDEST FINANCIAL SUPPORT.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THE POSITION OF PEOPLE WITH AUTISM OR OTHER ASD IS NOT IN PSYCHIATRIC HOSPITAL.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0649"/>
            <a:ext cx="7772400" cy="1152128"/>
          </a:xfrm>
        </p:spPr>
        <p:txBody>
          <a:bodyPr/>
          <a:lstStyle/>
          <a:p>
            <a:r>
              <a:rPr lang="fr-FR" sz="5400" b="1" dirty="0">
                <a:solidFill>
                  <a:srgbClr val="FFFF00"/>
                </a:solidFill>
              </a:rPr>
              <a:t>DIALOGUE AUTISME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556792"/>
            <a:ext cx="7920879" cy="4464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b="1" dirty="0" err="1" smtClean="0"/>
              <a:t>Regional</a:t>
            </a:r>
            <a:r>
              <a:rPr lang="fr-FR" sz="2400" b="1" dirty="0" smtClean="0"/>
              <a:t>  Association</a:t>
            </a:r>
            <a:endParaRPr lang="fr-FR" sz="2400" b="1" dirty="0"/>
          </a:p>
          <a:p>
            <a:pPr>
              <a:lnSpc>
                <a:spcPct val="80000"/>
              </a:lnSpc>
            </a:pPr>
            <a:endParaRPr lang="fr-FR" sz="2400" b="1" dirty="0"/>
          </a:p>
          <a:p>
            <a:pPr>
              <a:lnSpc>
                <a:spcPct val="80000"/>
              </a:lnSpc>
            </a:pPr>
            <a:r>
              <a:rPr lang="fr-FR" sz="2400" b="1" dirty="0" err="1"/>
              <a:t>Affiliated</a:t>
            </a:r>
            <a:r>
              <a:rPr lang="fr-FR" sz="2400" b="1" dirty="0"/>
              <a:t> to AUTISME FRANCE</a:t>
            </a:r>
          </a:p>
          <a:p>
            <a:pPr>
              <a:lnSpc>
                <a:spcPct val="80000"/>
              </a:lnSpc>
            </a:pPr>
            <a:r>
              <a:rPr lang="fr-FR" sz="2400" b="1" dirty="0"/>
              <a:t>Council </a:t>
            </a:r>
            <a:r>
              <a:rPr lang="fr-FR" sz="2400" b="1" dirty="0" err="1"/>
              <a:t>Administrator</a:t>
            </a:r>
            <a:r>
              <a:rPr lang="fr-FR" sz="2400" b="1" dirty="0"/>
              <a:t> of AUTISME-EUROPE</a:t>
            </a:r>
          </a:p>
          <a:p>
            <a:pPr>
              <a:lnSpc>
                <a:spcPct val="80000"/>
              </a:lnSpc>
            </a:pPr>
            <a:endParaRPr lang="fr-FR" sz="2400" b="1" dirty="0"/>
          </a:p>
          <a:p>
            <a:pPr>
              <a:lnSpc>
                <a:spcPct val="80000"/>
              </a:lnSpc>
            </a:pPr>
            <a:r>
              <a:rPr lang="fr-FR" sz="2400" b="1" dirty="0" err="1"/>
              <a:t>Founded</a:t>
            </a:r>
            <a:r>
              <a:rPr lang="fr-FR" sz="2400" b="1" dirty="0"/>
              <a:t> in 1999 by parents of </a:t>
            </a:r>
            <a:r>
              <a:rPr lang="fr-FR" sz="2400" b="1" dirty="0" err="1"/>
              <a:t>child</a:t>
            </a:r>
            <a:r>
              <a:rPr lang="fr-FR" sz="2400" b="1" dirty="0"/>
              <a:t>, teenagers and </a:t>
            </a:r>
            <a:r>
              <a:rPr lang="fr-FR" sz="2400" b="1" dirty="0" err="1"/>
              <a:t>adults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smtClean="0"/>
              <a:t>ASD,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or </a:t>
            </a:r>
            <a:r>
              <a:rPr lang="fr-FR" sz="2400" b="1" dirty="0" err="1" smtClean="0"/>
              <a:t>without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associated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disorders</a:t>
            </a:r>
            <a:endParaRPr lang="fr-FR" sz="2400" b="1" dirty="0" smtClean="0"/>
          </a:p>
          <a:p>
            <a:pPr>
              <a:lnSpc>
                <a:spcPct val="80000"/>
              </a:lnSpc>
            </a:pPr>
            <a:endParaRPr lang="fr-FR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Member of Regional  Technical Committee  for  Autism and Regional Conference for Health and Autonomy</a:t>
            </a:r>
            <a:endParaRPr lang="fr-FR" sz="2400" b="1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6C4A11A-125E-4257-BA1E-ACE857B61C29}" type="slidenum">
              <a:rPr lang="fr-FR"/>
              <a:pPr/>
              <a:t>2</a:t>
            </a:fld>
            <a:endParaRPr lang="fr-FR"/>
          </a:p>
        </p:txBody>
      </p:sp>
      <p:pic>
        <p:nvPicPr>
          <p:cNvPr id="6" name="Image 5" descr="ae_logo_bianc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517232"/>
            <a:ext cx="2019468" cy="975588"/>
          </a:xfrm>
          <a:prstGeom prst="rect">
            <a:avLst/>
          </a:prstGeom>
        </p:spPr>
      </p:pic>
      <p:pic>
        <p:nvPicPr>
          <p:cNvPr id="7" name="Image 6" descr="logo 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517232"/>
            <a:ext cx="1080120" cy="1053117"/>
          </a:xfrm>
          <a:prstGeom prst="rect">
            <a:avLst/>
          </a:prstGeom>
        </p:spPr>
      </p:pic>
      <p:pic>
        <p:nvPicPr>
          <p:cNvPr id="8" name="Image 7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517232"/>
            <a:ext cx="1948767" cy="1096182"/>
          </a:xfrm>
          <a:prstGeom prst="rect">
            <a:avLst/>
          </a:prstGeom>
        </p:spPr>
      </p:pic>
      <p:pic>
        <p:nvPicPr>
          <p:cNvPr id="10" name="Image 9" descr="logo_orl-ans_partena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445224"/>
            <a:ext cx="1171956" cy="1249680"/>
          </a:xfrm>
          <a:prstGeom prst="rect">
            <a:avLst/>
          </a:prstGeom>
        </p:spPr>
      </p:pic>
      <p:pic>
        <p:nvPicPr>
          <p:cNvPr id="11" name="Image 10" descr="logoOrang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1136" y="5534000"/>
            <a:ext cx="1063352" cy="1063352"/>
          </a:xfrm>
          <a:prstGeom prst="rect">
            <a:avLst/>
          </a:prstGeom>
        </p:spPr>
      </p:pic>
      <p:pic>
        <p:nvPicPr>
          <p:cNvPr id="12" name="Image 11" descr="logo+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5085184"/>
            <a:ext cx="791894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/>
              <a:t>Purposes</a:t>
            </a:r>
            <a:r>
              <a:rPr lang="fr-FR" b="1" dirty="0" smtClean="0"/>
              <a:t> of Dialogue-Autisme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fr-FR" b="1" dirty="0" err="1"/>
              <a:t>Promote</a:t>
            </a:r>
            <a:r>
              <a:rPr lang="fr-FR" b="1" dirty="0"/>
              <a:t> information and </a:t>
            </a:r>
            <a:r>
              <a:rPr lang="fr-FR" b="1" dirty="0" smtClean="0"/>
              <a:t>assistance</a:t>
            </a:r>
          </a:p>
          <a:p>
            <a:pPr lvl="1"/>
            <a:r>
              <a:rPr lang="fr-FR" b="1" dirty="0" smtClean="0"/>
              <a:t> </a:t>
            </a:r>
            <a:r>
              <a:rPr lang="fr-FR" b="1" dirty="0"/>
              <a:t>to  </a:t>
            </a:r>
            <a:r>
              <a:rPr lang="fr-FR" b="1" dirty="0" err="1"/>
              <a:t>establish</a:t>
            </a:r>
            <a:r>
              <a:rPr lang="fr-FR" b="1" dirty="0"/>
              <a:t>  an </a:t>
            </a:r>
            <a:r>
              <a:rPr lang="fr-FR" b="1" dirty="0" err="1"/>
              <a:t>individualized</a:t>
            </a:r>
            <a:r>
              <a:rPr lang="fr-FR" b="1" dirty="0"/>
              <a:t> </a:t>
            </a:r>
            <a:r>
              <a:rPr lang="fr-FR" b="1" dirty="0" err="1"/>
              <a:t>special</a:t>
            </a:r>
            <a:r>
              <a:rPr lang="fr-FR" b="1" dirty="0"/>
              <a:t> </a:t>
            </a:r>
            <a:r>
              <a:rPr lang="fr-FR" b="1" dirty="0" err="1" smtClean="0"/>
              <a:t>education</a:t>
            </a:r>
            <a:endParaRPr lang="fr-FR" b="1" dirty="0" smtClean="0"/>
          </a:p>
          <a:p>
            <a:pPr lvl="1"/>
            <a:r>
              <a:rPr lang="fr-FR" b="1" dirty="0"/>
              <a:t>to </a:t>
            </a:r>
            <a:r>
              <a:rPr lang="fr-FR" b="1" dirty="0" err="1"/>
              <a:t>integrate</a:t>
            </a:r>
            <a:r>
              <a:rPr lang="fr-FR" b="1" dirty="0"/>
              <a:t> people </a:t>
            </a:r>
            <a:r>
              <a:rPr lang="fr-FR" b="1" dirty="0" err="1" smtClean="0"/>
              <a:t>with</a:t>
            </a:r>
            <a:r>
              <a:rPr lang="fr-FR" b="1" dirty="0" smtClean="0"/>
              <a:t> ASD </a:t>
            </a:r>
            <a:r>
              <a:rPr lang="fr-FR" b="1" dirty="0" err="1"/>
              <a:t>into</a:t>
            </a:r>
            <a:r>
              <a:rPr lang="fr-FR" b="1" dirty="0"/>
              <a:t> society and to </a:t>
            </a:r>
            <a:r>
              <a:rPr lang="fr-FR" b="1" dirty="0" err="1" smtClean="0"/>
              <a:t>give</a:t>
            </a:r>
            <a:r>
              <a:rPr lang="fr-FR" b="1" dirty="0" smtClean="0"/>
              <a:t> </a:t>
            </a:r>
            <a:r>
              <a:rPr lang="fr-FR" b="1" dirty="0" err="1"/>
              <a:t>them</a:t>
            </a:r>
            <a:r>
              <a:rPr lang="fr-FR" b="1" dirty="0"/>
              <a:t> </a:t>
            </a:r>
            <a:r>
              <a:rPr lang="fr-FR" b="1" dirty="0" err="1"/>
              <a:t>access</a:t>
            </a:r>
            <a:r>
              <a:rPr lang="fr-FR" b="1" dirty="0"/>
              <a:t> to a </a:t>
            </a:r>
            <a:r>
              <a:rPr lang="fr-FR" b="1" dirty="0" err="1"/>
              <a:t>decent</a:t>
            </a:r>
            <a:r>
              <a:rPr lang="fr-FR" b="1" dirty="0"/>
              <a:t> </a:t>
            </a:r>
            <a:r>
              <a:rPr lang="fr-FR" b="1" dirty="0" smtClean="0"/>
              <a:t>life</a:t>
            </a:r>
          </a:p>
          <a:p>
            <a:r>
              <a:rPr lang="fr-FR" b="1" dirty="0"/>
              <a:t>training for staff and </a:t>
            </a:r>
            <a:r>
              <a:rPr lang="fr-FR" b="1" dirty="0" err="1"/>
              <a:t>families</a:t>
            </a:r>
            <a:r>
              <a:rPr lang="fr-FR" b="1" dirty="0"/>
              <a:t> (</a:t>
            </a:r>
            <a:r>
              <a:rPr lang="fr-FR" b="1" dirty="0" err="1"/>
              <a:t>conferences</a:t>
            </a:r>
            <a:r>
              <a:rPr lang="fr-FR" b="1" dirty="0"/>
              <a:t>, courses, publications, exhibitions, ...)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Purposes</a:t>
            </a:r>
            <a:r>
              <a:rPr lang="fr-FR" b="1" dirty="0" smtClean="0"/>
              <a:t> of Dialogue-Autisme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r>
              <a:rPr lang="fr-FR" b="1" dirty="0" err="1"/>
              <a:t>Develop</a:t>
            </a:r>
            <a:r>
              <a:rPr lang="fr-FR" b="1" dirty="0"/>
              <a:t> </a:t>
            </a:r>
            <a:r>
              <a:rPr lang="fr-FR" b="1" dirty="0" err="1"/>
              <a:t>research</a:t>
            </a:r>
            <a:r>
              <a:rPr lang="fr-FR" b="1" dirty="0"/>
              <a:t> on ASD: collaboration </a:t>
            </a:r>
            <a:r>
              <a:rPr lang="fr-FR" b="1" dirty="0" err="1"/>
              <a:t>with</a:t>
            </a:r>
            <a:r>
              <a:rPr lang="fr-FR" b="1" dirty="0"/>
              <a:t> Dr Sylvain Briault, </a:t>
            </a:r>
            <a:r>
              <a:rPr lang="en-US" b="1" dirty="0" smtClean="0"/>
              <a:t>team leader, Laboratory </a:t>
            </a:r>
            <a:r>
              <a:rPr lang="en-US" b="1" dirty="0"/>
              <a:t>of Molecular Immunology and Embryology, UMR6218 CNRS - University of </a:t>
            </a:r>
            <a:r>
              <a:rPr lang="en-US" b="1" dirty="0" err="1"/>
              <a:t>Orléans</a:t>
            </a:r>
            <a:r>
              <a:rPr lang="en-US" b="1" dirty="0"/>
              <a:t>, </a:t>
            </a:r>
            <a:r>
              <a:rPr lang="en-US" b="1" dirty="0" smtClean="0"/>
              <a:t>and chief of department of Genetic at </a:t>
            </a:r>
            <a:r>
              <a:rPr lang="en-US" b="1" dirty="0"/>
              <a:t>CHR </a:t>
            </a:r>
            <a:r>
              <a:rPr lang="en-US" b="1" dirty="0" err="1" smtClean="0"/>
              <a:t>Orléans</a:t>
            </a:r>
            <a:endParaRPr lang="en-US" b="1" dirty="0" smtClean="0"/>
          </a:p>
          <a:p>
            <a:r>
              <a:rPr lang="en-US" b="1" dirty="0" smtClean="0"/>
              <a:t>Support for the project </a:t>
            </a:r>
            <a:r>
              <a:rPr lang="en-US" b="1" dirty="0" err="1" smtClean="0"/>
              <a:t>IndiaRose</a:t>
            </a:r>
            <a:r>
              <a:rPr lang="en-US" b="1" dirty="0" smtClean="0"/>
              <a:t> of two young researchers(University of Orleans): graphics tablet for people with autism (Award Imagine Cup 2011 (United States ) by Microsoft)</a:t>
            </a:r>
          </a:p>
          <a:p>
            <a:r>
              <a:rPr lang="fr-FR" b="1" dirty="0" err="1" smtClean="0"/>
              <a:t>Defending</a:t>
            </a:r>
            <a:r>
              <a:rPr lang="fr-FR" b="1" dirty="0" smtClean="0"/>
              <a:t> </a:t>
            </a:r>
            <a:r>
              <a:rPr lang="fr-FR" b="1" dirty="0"/>
              <a:t>the </a:t>
            </a:r>
            <a:r>
              <a:rPr lang="fr-FR" b="1" dirty="0" err="1"/>
              <a:t>rights</a:t>
            </a:r>
            <a:r>
              <a:rPr lang="fr-FR" b="1" dirty="0"/>
              <a:t> of people </a:t>
            </a:r>
            <a:r>
              <a:rPr lang="fr-FR" b="1" dirty="0" err="1"/>
              <a:t>with</a:t>
            </a:r>
            <a:r>
              <a:rPr lang="fr-FR" b="1" dirty="0"/>
              <a:t> ASD and </a:t>
            </a:r>
            <a:r>
              <a:rPr lang="fr-FR" b="1" dirty="0" err="1"/>
              <a:t>fight</a:t>
            </a:r>
            <a:r>
              <a:rPr lang="fr-FR" b="1" dirty="0"/>
              <a:t> </a:t>
            </a:r>
            <a:r>
              <a:rPr lang="fr-FR" b="1" dirty="0" err="1"/>
              <a:t>against</a:t>
            </a:r>
            <a:r>
              <a:rPr lang="fr-FR" b="1" dirty="0"/>
              <a:t> discrimination and violence </a:t>
            </a:r>
            <a:r>
              <a:rPr lang="fr-FR" b="1" dirty="0" err="1"/>
              <a:t>they</a:t>
            </a:r>
            <a:r>
              <a:rPr lang="fr-FR" b="1" dirty="0"/>
              <a:t> </a:t>
            </a:r>
            <a:r>
              <a:rPr lang="fr-FR" b="1" dirty="0" err="1"/>
              <a:t>may</a:t>
            </a:r>
            <a:r>
              <a:rPr lang="fr-FR" b="1" dirty="0"/>
              <a:t> </a:t>
            </a:r>
            <a:r>
              <a:rPr lang="fr-FR" b="1" dirty="0" err="1"/>
              <a:t>suffer</a:t>
            </a:r>
            <a:r>
              <a:rPr lang="fr-FR" b="1" dirty="0"/>
              <a:t>.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5" descr="neurone-ac8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80975" y="0"/>
            <a:ext cx="9793288" cy="70294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00" name="ZoneTexte 3"/>
          <p:cNvSpPr txBox="1">
            <a:spLocks noChangeArrowheads="1"/>
          </p:cNvSpPr>
          <p:nvPr/>
        </p:nvSpPr>
        <p:spPr bwMode="auto">
          <a:xfrm>
            <a:off x="1711315" y="2781300"/>
            <a:ext cx="6208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b="1" i="1" u="sng" dirty="0" smtClean="0">
                <a:latin typeface="Comic Sans MS" pitchFamily="66" charset="0"/>
              </a:rPr>
              <a:t>Autism, mental </a:t>
            </a:r>
            <a:r>
              <a:rPr lang="fr-FR" sz="3600" b="1" i="1" u="sng" dirty="0" err="1" smtClean="0">
                <a:latin typeface="Comic Sans MS" pitchFamily="66" charset="0"/>
              </a:rPr>
              <a:t>deficiency</a:t>
            </a:r>
            <a:r>
              <a:rPr lang="fr-FR" sz="3600" b="1" i="1" u="sng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fr-FR" sz="3600" b="1" i="1" u="sng" dirty="0" smtClean="0">
                <a:latin typeface="Comic Sans MS" pitchFamily="66" charset="0"/>
              </a:rPr>
              <a:t>and </a:t>
            </a:r>
            <a:r>
              <a:rPr lang="fr-FR" sz="3600" b="1" i="1" u="sng" dirty="0" err="1" smtClean="0">
                <a:latin typeface="Comic Sans MS" pitchFamily="66" charset="0"/>
              </a:rPr>
              <a:t>genetics</a:t>
            </a:r>
            <a:endParaRPr lang="fr-FR" sz="3600" b="1" u="sng" dirty="0">
              <a:latin typeface="Comic Sans MS" pitchFamily="66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42988" y="4005064"/>
            <a:ext cx="7273925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Laboratory of Molecular Immunology and Embryology</a:t>
            </a:r>
          </a:p>
          <a:p>
            <a:pPr algn="ctr"/>
            <a:r>
              <a:rPr lang="en-US" sz="2400" dirty="0" smtClean="0"/>
              <a:t>UMR6218 CNRS - University of </a:t>
            </a:r>
            <a:r>
              <a:rPr lang="en-US" sz="2400" dirty="0" err="1" smtClean="0"/>
              <a:t>Orléans</a:t>
            </a:r>
            <a:r>
              <a:rPr lang="en-US" sz="2400" dirty="0" smtClean="0"/>
              <a:t> –France</a:t>
            </a:r>
          </a:p>
          <a:p>
            <a:pPr algn="ctr"/>
            <a:endParaRPr lang="en-US" sz="1100" dirty="0" smtClean="0"/>
          </a:p>
          <a:p>
            <a:pPr algn="ctr"/>
            <a:r>
              <a:rPr lang="fr-FR" sz="2000" dirty="0" smtClean="0">
                <a:latin typeface="Comic Sans MS" pitchFamily="66" charset="0"/>
              </a:rPr>
              <a:t>Team  « </a:t>
            </a:r>
            <a:r>
              <a:rPr lang="fr-FR" sz="2000" b="1" dirty="0" err="1" smtClean="0"/>
              <a:t>Experimental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Molecular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Genetics</a:t>
            </a:r>
            <a:r>
              <a:rPr lang="fr-FR" sz="2000" b="1" dirty="0" smtClean="0"/>
              <a:t> » </a:t>
            </a:r>
            <a:r>
              <a:rPr lang="fr-FR" sz="1600" dirty="0" smtClean="0">
                <a:latin typeface="Comic Sans MS" pitchFamily="66" charset="0"/>
              </a:rPr>
              <a:t> </a:t>
            </a:r>
          </a:p>
          <a:p>
            <a:pPr algn="ctr"/>
            <a:endParaRPr lang="fr-FR" sz="1600" dirty="0" smtClean="0">
              <a:latin typeface="Comic Sans MS" pitchFamily="66" charset="0"/>
            </a:endParaRPr>
          </a:p>
          <a:p>
            <a:pPr algn="ctr"/>
            <a:r>
              <a:rPr lang="fr-FR" sz="1600" dirty="0" smtClean="0">
                <a:latin typeface="Comic Sans MS" pitchFamily="66" charset="0"/>
              </a:rPr>
              <a:t>Sylvain BRIAULT – sbriault@cnrs-orleans.fr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4102" name="Picture 6" descr="http://www.cnrs-orleans.fr/blog/wp-content/themes/campus/z-outils/images/charte/logo-cn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7995" r="27168"/>
          <a:stretch>
            <a:fillRect/>
          </a:stretch>
        </p:blipFill>
        <p:spPr bwMode="auto">
          <a:xfrm>
            <a:off x="8099425" y="5849938"/>
            <a:ext cx="1044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8" descr="data:image/jpg;base64,/9j/4AAQSkZJRgABAQAAAQABAAD/2wCEAAkGBhQSERUUExMWFREWGRYVFBgXGBwWFRQeIRcXGB0WGxsYGzIfFxokGRgbIS8iIzM1LDE4FiYxOTAsNSgrLDUBCQoKDgwOGg8PGjQiHyQsMSoxNS0yKi8sLDA1NTU0MC0pLyksKSwqNCwsKSwsLDQsLCkvLCksKSwsKSwsLCwsKf/AABEIAHEAXAMBIgACEQEDEQH/xAAcAAABBQEBAQAAAAAAAAAAAAAABAUGBwgDAgH/xABEEAACAQIDBAYFBgsJAAAAAAABAgMAEQQSIQUGMUEHEyJRYXEUMnOBkSM0NUKxsjNSU2KCkpOhwdHTFRckVHKis/Dx/8QAGgEAAgMBAQAAAAAAAAAAAAAAAgMAAQUEBv/EACgRAAEEAgAFBAIDAAAAAAAAAAEAAhESAwQFEyEiMUFRYYEUMyNCof/aAAwDAQACEQMRAD8AvGiiiooio/tDf3AwsVfEJmHELd7eeUEVX/Sdv00kjYWBisSXWVlNjI3NLj6o4HvPhVdVq6/D7ts8wszPvUdVglaDwXSDgZWyriEDHhmul/ewtUhBrLdTvo438bDyLh5mJw7kKpJv1J4C35h4EcuPfUz8Pq22Myqw79nVeIVv7R2kkCF3DZBxKqz28SFBNvGm7Ze+2DxDBYsQhc8FN1Y+QYC/up8qmOlndhMPMk8QypNmzqOAcWNx3Zgb+YNcevjZldRxg+i69jI/G246hXPRVX9Fu/TOwwmIYsxHyLsbk2H4Mk8dNQfAjuq0KXmxOxOq5MxZW5W2CKKKKUmopLtPFdXDJIOKI7/BSf4Uqpv3h+aYj2Uv3Gq2+Qqd4KzWzkkkm5OpPeTqT8asrot3JhnibEYhBIMxSND6osBdiOZubC/d41WdXh0Q/Rw9pJ9or0G88sxdvRYWk0Oy9yZek7caCLDekQIsTIVDquiuCct7cmBIqqq0ZvfsJsZhHgVgjMUNyLgWcNy8qrr+5Sb/ADMf6rUjU22Nxxkd1T9rVc5842qyd1MYZcFh5G9Zooy3icoufjUO6a/m0HtT9w1Nd3tmHD4WGFiGMaKhI0BsOOtQrpr+bQe1P3DXDrx+QI912bE/jmfZVRs3FmKaORfWR1Ye4g1pxTcVlyPiPMVqKPgPIV18THVv2uXhx6OXqiiishaqKb94fmmI9lL9xqcKb94fmk/spfuNRN8hC7wVmmrw6Ifo4e0k+0VR9Xh0Q/Rw9pJ9ord4j+r7WLoft+lNSbV560d4+NRbpR+jJvOL/lSqIDnvPxrP1tPnttMLu2NvkurErUQNV101/NoPan7hqUbiNfZ2F1v8kn2WP76i3TW49HgF9esJt+gf5j40Gs2uwB7FHsOtgJ+FUUfEeYrUUfAeQrL0fEeY+2tQx8B5Cuviflv2uXh39l6ooorIWqivMsYZSp1BBB9+leqKiizTt3Y7YXESQuNUYgH8Zfqt7xard6HpwcAVB1WVwR3XCsP3GnTfLceLHoLnJOoskgF/HKw+st/hyqD7u7H2jsrEEjDtPA9g4iIYNbgw5qw8Rzt41rvzN2cNZhw/1ZTMLtfNaJaVZW82yfSsJNDzdCF8GGqn9YCs4TQlGKsCrKSrA8QQbEfGtNYHGdagbK6X+q6lGHgQf4VEd9+jZMYTLCRHied/Ul/1W4H84e+9J0tkYSWv8FO3Nc5QHN8hVxuv0h4jBIY1CyRcVV79g3ucpHAHupt3k3nmx0vWTEaaIq6Ig7gPHmTSvF9H+PjbKcM7eKWdT4gqftpVsnoyxs7AGLqU5tJpbyUdon/t61La7TzJErMrncKQYSDcrYbYrGRIB2VYSSHkFUgm/mbD31ommPdTdKLARZI+07W6yQ+s5/gByFPlYu3sc58jwFr6uDks6+SiiiiuRdaKKYN9t5PQcI0oAMhISMHhmPAnvAFz7q5btbGD4eKbEEzYiRRIWckhMwByovBAAQLDuplDWxS791QpJRTHsbY8kOJxDF5HhkERizuXKW63NGLm4AJB/S52p8oCIPRGDI6ooqJdJ+GX+z5ZLfKJkyMNGW8sYNiOFxXzdJcL/Z8KuYryRRNKGZbu1gbtc3Jv30zl9l/mEvmd9PiVLa+1WvRFArnEu3aZJcsbMSxQEMLKSdBarKqsjKOLVeN922RRUN6VMMvoDygWlUxBXGjKDKoIBHIgmucey4V2Ss34KX0VH61WKPm6oNfMDckt8b0QxS0OnyYVHJDi2PAlTaio9uFtSXEYCKScfKEEZj9cAkB9O8fzqQ0tzauLT6I2usAQov0i7tNjcGUjF5UYSRi9sxAIK91ypPGuu6W3Y2wsKOwimRVieOQ5HVlAW1msTfQ++nrFxyG3VuqjW+ZC9+FrdoW5/GkkmzpmILSQkjheG9vK70XMllChpD7hLcPiw5OW5At2rdknW4B527+GvnXem/0bEflo/wBkf6lHo+I/LR/sj/UpaYmLpRxCjZsyllDN1eUEgE2mjvYHjXvc5cMdn4diITliizk5OycoHaPI376dpdnTNYtJCxHC8N7fF68jZctiM8NjxHUaHz7etN5n8dPmUrl99/iFCuh3Ep/i1zLmM11FxcizcBzFqsumlNlyg3DwgjgRBYj/AH129HxH5aP9kf6lVlfdxcrxMo0NUd6V8Sg2dIpZQxaIhSQCflU4Diaj2K3VWXA4TFYQI80MULSxaNHNZFYhlBsXvr3nztU+k2dMxu0kJPImG/2vX2LATL6skS31NobX+ElMZnLGgD0Mpb8N3En2hJ91N6YcbCGiIVgLPFcZoyLC1u7hY/8AlPlJcFhCly2Qv+MqZNO7iedKqS4gnonNBA6pv2vtTqerUC8kziKME2F7FiT4BVY+61c8DtVjM2Hly9cqLKCt8rqSy3AOqkMtiNeIPOw77U2aJghvleN1kja17EAjUcwVJB8654DZZWVppGDTMqR9lcqqqlmsASTqzEm57u6r7YVd0po2hvFNHjHgzYdFEQmVpMwuC7Jk9Ya9m9x38KdcJtJ5sIkyJ1cjosgSQE5bgEq1rHhTdjt1GmxUksrRtDJD6OUyHMFzM4YNnsHzNxtypygwuIGHKPJG81socowUiwF2UP6x14EDWidWBCAWkyvG7G0pMRhYp5AoMqrIAl7KCoIBJOp46027c3kkgxSxFoUjaN5Q7hiRlaNcllbtMS9xbXTgaVbvbFnw6QxNMjQwx9XZYyrPYKFYkubWsdB31x2zu1JPiRLmhKLE8IR0c6MY2LErINQyaW76nbY+ys2qI8p6wcz9UrSgJJlBkAN1U21APMA0n2NtbrxJdcjxuyMt7kD1kb9KMqfeRyr1j8JK8QRXUMbCQkNZh9YLlcFSeRvpSLB7vvDijLHJ8i6BZEcySuxBJVg8khta9rW4HyoREGURJkQue1d4JIMRlKp6PlQs+t4i5dFZhexTOoBtqM1+RpXsnaErQvJIFLK0qhYgderd0+seJKEjzHnXyTZLtiHdzG0DxiJkKHMVGY6nNY3Lnlwr7gth9ThDh45GBtKEkNy6lmdgxINyQW487XqzWFQDpSbd/b74nq2yp1bxs7FSSYnDR2gcHgwDG555ToKfqadn7C6vEPOWBd0SNsq5Q+Uk9Y+vafW1+Qp2oXxPRWyY6oooooUaKKKKiiKKKKiiKKKKiiKKKKiiKKKKii//2Q=="/>
          <p:cNvSpPr>
            <a:spLocks noChangeAspect="1" noChangeArrowheads="1"/>
          </p:cNvSpPr>
          <p:nvPr/>
        </p:nvSpPr>
        <p:spPr bwMode="auto">
          <a:xfrm>
            <a:off x="77788" y="-509588"/>
            <a:ext cx="8763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4" name="AutoShape 10" descr="data:image/jpg;base64,/9j/4AAQSkZJRgABAQAAAQABAAD/2wCEAAkGBhQSERUUExMWFREWGRYVFBgXGBwWFRQeIRcXGB0WGxsYGzIfFxokGRgbIS8iIzM1LDE4FiYxOTAsNSgrLDUBCQoKDgwOGg8PGjQiHyQsMSoxNS0yKi8sLDA1NTU0MC0pLyksKSwqNCwsKSwsLDQsLCkvLCksKSwsKSwsLCwsKf/AABEIAHEAXAMBIgACEQEDEQH/xAAcAAABBQEBAQAAAAAAAAAAAAAABAUGBwgDAgH/xABEEAACAQIDBAYFBgsJAAAAAAABAgMAEQQSIQUGMUEHEyJRYXEUMnOBkSM0NUKxsjNSU2KCkpOhwdHTFRckVHKis/Dx/8QAGgEAAgMBAQAAAAAAAAAAAAAAAgMAAQUEBv/EACgRAAEEAgAFBAIDAAAAAAAAAAEAAhESAwQFEyEiMUFRYYEUMyNCof/aAAwDAQACEQMRAD8AvGiiiooio/tDf3AwsVfEJmHELd7eeUEVX/Sdv00kjYWBisSXWVlNjI3NLj6o4HvPhVdVq6/D7ts8wszPvUdVglaDwXSDgZWyriEDHhmul/ewtUhBrLdTvo438bDyLh5mJw7kKpJv1J4C35h4EcuPfUz8Pq22Myqw79nVeIVv7R2kkCF3DZBxKqz28SFBNvGm7Ze+2DxDBYsQhc8FN1Y+QYC/up8qmOlndhMPMk8QypNmzqOAcWNx3Zgb+YNcevjZldRxg+i69jI/G246hXPRVX9Fu/TOwwmIYsxHyLsbk2H4Mk8dNQfAjuq0KXmxOxOq5MxZW5W2CKKKKUmopLtPFdXDJIOKI7/BSf4Uqpv3h+aYj2Uv3Gq2+Qqd4KzWzkkkm5OpPeTqT8asrot3JhnibEYhBIMxSND6osBdiOZubC/d41WdXh0Q/Rw9pJ9or0G88sxdvRYWk0Oy9yZek7caCLDekQIsTIVDquiuCct7cmBIqqq0ZvfsJsZhHgVgjMUNyLgWcNy8qrr+5Sb/ADMf6rUjU22Nxxkd1T9rVc5842qyd1MYZcFh5G9Zooy3icoufjUO6a/m0HtT9w1Nd3tmHD4WGFiGMaKhI0BsOOtQrpr+bQe1P3DXDrx+QI912bE/jmfZVRs3FmKaORfWR1Ye4g1pxTcVlyPiPMVqKPgPIV18THVv2uXhx6OXqiiishaqKb94fmmI9lL9xqcKb94fmk/spfuNRN8hC7wVmmrw6Ifo4e0k+0VR9Xh0Q/Rw9pJ9ord4j+r7WLoft+lNSbV560d4+NRbpR+jJvOL/lSqIDnvPxrP1tPnttMLu2NvkurErUQNV101/NoPan7hqUbiNfZ2F1v8kn2WP76i3TW49HgF9esJt+gf5j40Gs2uwB7FHsOtgJ+FUUfEeYrUUfAeQrL0fEeY+2tQx8B5Cuviflv2uXh39l6ooorIWqivMsYZSp1BBB9+leqKiizTt3Y7YXESQuNUYgH8Zfqt7xard6HpwcAVB1WVwR3XCsP3GnTfLceLHoLnJOoskgF/HKw+st/hyqD7u7H2jsrEEjDtPA9g4iIYNbgw5qw8Rzt41rvzN2cNZhw/1ZTMLtfNaJaVZW82yfSsJNDzdCF8GGqn9YCs4TQlGKsCrKSrA8QQbEfGtNYHGdagbK6X+q6lGHgQf4VEd9+jZMYTLCRHied/Ul/1W4H84e+9J0tkYSWv8FO3Nc5QHN8hVxuv0h4jBIY1CyRcVV79g3ucpHAHupt3k3nmx0vWTEaaIq6Ig7gPHmTSvF9H+PjbKcM7eKWdT4gqftpVsnoyxs7AGLqU5tJpbyUdon/t61La7TzJErMrncKQYSDcrYbYrGRIB2VYSSHkFUgm/mbD31ommPdTdKLARZI+07W6yQ+s5/gByFPlYu3sc58jwFr6uDks6+SiiiiuRdaKKYN9t5PQcI0oAMhISMHhmPAnvAFz7q5btbGD4eKbEEzYiRRIWckhMwByovBAAQLDuplDWxS791QpJRTHsbY8kOJxDF5HhkERizuXKW63NGLm4AJB/S52p8oCIPRGDI6ooqJdJ+GX+z5ZLfKJkyMNGW8sYNiOFxXzdJcL/Z8KuYryRRNKGZbu1gbtc3Jv30zl9l/mEvmd9PiVLa+1WvRFArnEu3aZJcsbMSxQEMLKSdBarKqsjKOLVeN922RRUN6VMMvoDygWlUxBXGjKDKoIBHIgmucey4V2Ss34KX0VH61WKPm6oNfMDckt8b0QxS0OnyYVHJDi2PAlTaio9uFtSXEYCKScfKEEZj9cAkB9O8fzqQ0tzauLT6I2usAQov0i7tNjcGUjF5UYSRi9sxAIK91ypPGuu6W3Y2wsKOwimRVieOQ5HVlAW1msTfQ++nrFxyG3VuqjW+ZC9+FrdoW5/GkkmzpmILSQkjheG9vK70XMllChpD7hLcPiw5OW5At2rdknW4B527+GvnXem/0bEflo/wBkf6lHo+I/LR/sj/UpaYmLpRxCjZsyllDN1eUEgE2mjvYHjXvc5cMdn4diITliizk5OycoHaPI376dpdnTNYtJCxHC8N7fF68jZctiM8NjxHUaHz7etN5n8dPmUrl99/iFCuh3Ep/i1zLmM11FxcizcBzFqsumlNlyg3DwgjgRBYj/AH129HxH5aP9kf6lVlfdxcrxMo0NUd6V8Sg2dIpZQxaIhSQCflU4Diaj2K3VWXA4TFYQI80MULSxaNHNZFYhlBsXvr3nztU+k2dMxu0kJPImG/2vX2LATL6skS31NobX+ElMZnLGgD0Mpb8N3En2hJ91N6YcbCGiIVgLPFcZoyLC1u7hY/8AlPlJcFhCly2Qv+MqZNO7iedKqS4gnonNBA6pv2vtTqerUC8kziKME2F7FiT4BVY+61c8DtVjM2Hly9cqLKCt8rqSy3AOqkMtiNeIPOw77U2aJghvleN1kja17EAjUcwVJB8654DZZWVppGDTMqR9lcqqqlmsASTqzEm57u6r7YVd0po2hvFNHjHgzYdFEQmVpMwuC7Jk9Ya9m9x38KdcJtJ5sIkyJ1cjosgSQE5bgEq1rHhTdjt1GmxUksrRtDJD6OUyHMFzM4YNnsHzNxtypygwuIGHKPJG81socowUiwF2UP6x14EDWidWBCAWkyvG7G0pMRhYp5AoMqrIAl7KCoIBJOp46027c3kkgxSxFoUjaN5Q7hiRlaNcllbtMS9xbXTgaVbvbFnw6QxNMjQwx9XZYyrPYKFYkubWsdB31x2zu1JPiRLmhKLE8IR0c6MY2LErINQyaW76nbY+ys2qI8p6wcz9UrSgJJlBkAN1U21APMA0n2NtbrxJdcjxuyMt7kD1kb9KMqfeRyr1j8JK8QRXUMbCQkNZh9YLlcFSeRvpSLB7vvDijLHJ8i6BZEcySuxBJVg8khta9rW4HyoREGURJkQue1d4JIMRlKp6PlQs+t4i5dFZhexTOoBtqM1+RpXsnaErQvJIFLK0qhYgderd0+seJKEjzHnXyTZLtiHdzG0DxiJkKHMVGY6nNY3Lnlwr7gth9ThDh45GBtKEkNy6lmdgxINyQW487XqzWFQDpSbd/b74nq2yp1bxs7FSSYnDR2gcHgwDG555ToKfqadn7C6vEPOWBd0SNsq5Q+Uk9Y+vafW1+Qp2oXxPRWyY6oooooUaKKKKiiKKKKiiKKKKiiKKKKiiKKKKii//2Q=="/>
          <p:cNvSpPr>
            <a:spLocks noChangeAspect="1" noChangeArrowheads="1"/>
          </p:cNvSpPr>
          <p:nvPr/>
        </p:nvSpPr>
        <p:spPr bwMode="auto">
          <a:xfrm>
            <a:off x="179388" y="0"/>
            <a:ext cx="876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260350"/>
            <a:ext cx="819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260350"/>
            <a:ext cx="13335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Image 10" descr="FONDATION-DE-FRANCE_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47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Image 11" descr="FEDE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29288"/>
            <a:ext cx="12731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it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620688"/>
            <a:ext cx="7143750" cy="1133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24136" y="1917994"/>
            <a:ext cx="7092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Laboratory of Molecular Immunology and Embryology -UMR 6218 CNRS - University of </a:t>
            </a:r>
            <a:r>
              <a:rPr lang="en-US" sz="1400" dirty="0" err="1" smtClean="0"/>
              <a:t>Orléans</a:t>
            </a:r>
            <a:endParaRPr lang="en-US" sz="1400" dirty="0" smtClean="0"/>
          </a:p>
          <a:p>
            <a:pPr algn="ctr"/>
            <a:r>
              <a:rPr lang="en-US" sz="1400" dirty="0" smtClean="0"/>
              <a:t>Team “</a:t>
            </a:r>
            <a:r>
              <a:rPr lang="fr-FR" sz="1400" b="1" dirty="0" err="1" smtClean="0"/>
              <a:t>Experimental</a:t>
            </a:r>
            <a:r>
              <a:rPr lang="fr-FR" sz="1400" b="1" dirty="0" smtClean="0"/>
              <a:t> and </a:t>
            </a:r>
            <a:r>
              <a:rPr lang="fr-FR" sz="1400" b="1" dirty="0" err="1" smtClean="0"/>
              <a:t>Molecular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Genetics</a:t>
            </a:r>
            <a:r>
              <a:rPr lang="en-US" sz="1400" dirty="0" smtClean="0"/>
              <a:t>“ 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hlinkClick r:id="rId3"/>
              </a:rPr>
              <a:t>http://transgenose.cnrs-orleans.fr/iem</a:t>
            </a:r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hlinkClick r:id="rId4"/>
              </a:rPr>
              <a:t>sbriault@cnrs-orleans.fr</a:t>
            </a:r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endParaRPr lang="en-US" sz="1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184576" y="3212976"/>
            <a:ext cx="3707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 </a:t>
            </a:r>
            <a:r>
              <a:rPr lang="fr-FR" dirty="0" err="1" smtClean="0"/>
              <a:t>Briault</a:t>
            </a:r>
            <a:r>
              <a:rPr lang="fr-FR" dirty="0" smtClean="0"/>
              <a:t>, MD, </a:t>
            </a:r>
            <a:r>
              <a:rPr lang="fr-FR" dirty="0" err="1" smtClean="0"/>
              <a:t>PhD</a:t>
            </a:r>
            <a:r>
              <a:rPr lang="fr-FR" dirty="0" smtClean="0"/>
              <a:t>,</a:t>
            </a:r>
          </a:p>
          <a:p>
            <a:r>
              <a:rPr lang="fr-FR" dirty="0" smtClean="0"/>
              <a:t>B </a:t>
            </a:r>
            <a:r>
              <a:rPr lang="fr-FR" dirty="0" err="1" smtClean="0"/>
              <a:t>Laudier</a:t>
            </a:r>
            <a:r>
              <a:rPr lang="fr-FR" dirty="0" smtClean="0"/>
              <a:t>, MD,</a:t>
            </a:r>
          </a:p>
          <a:p>
            <a:r>
              <a:rPr lang="fr-FR" dirty="0" smtClean="0"/>
              <a:t>J Pichon, </a:t>
            </a:r>
            <a:r>
              <a:rPr lang="fr-FR" dirty="0" err="1" smtClean="0"/>
              <a:t>Professor</a:t>
            </a:r>
            <a:r>
              <a:rPr lang="fr-FR" dirty="0" smtClean="0"/>
              <a:t>,</a:t>
            </a:r>
          </a:p>
          <a:p>
            <a:r>
              <a:rPr lang="fr-FR" dirty="0" smtClean="0"/>
              <a:t>M </a:t>
            </a:r>
            <a:r>
              <a:rPr lang="fr-FR" dirty="0" err="1" smtClean="0"/>
              <a:t>Ardourel</a:t>
            </a:r>
            <a:r>
              <a:rPr lang="fr-FR" dirty="0" smtClean="0"/>
              <a:t>, Assistant </a:t>
            </a:r>
            <a:r>
              <a:rPr lang="fr-FR" dirty="0" err="1" smtClean="0"/>
              <a:t>Professor</a:t>
            </a:r>
            <a:r>
              <a:rPr lang="fr-FR" dirty="0" smtClean="0"/>
              <a:t>,</a:t>
            </a:r>
          </a:p>
          <a:p>
            <a:r>
              <a:rPr lang="fr-FR" dirty="0" smtClean="0"/>
              <a:t>A Menuet, Assistant </a:t>
            </a:r>
            <a:r>
              <a:rPr lang="fr-FR" dirty="0" err="1"/>
              <a:t>P</a:t>
            </a:r>
            <a:r>
              <a:rPr lang="fr-FR" dirty="0" err="1" smtClean="0"/>
              <a:t>rofessor</a:t>
            </a:r>
            <a:r>
              <a:rPr lang="fr-FR" dirty="0" smtClean="0"/>
              <a:t>, </a:t>
            </a:r>
          </a:p>
          <a:p>
            <a:r>
              <a:rPr lang="fr-FR" dirty="0" smtClean="0"/>
              <a:t>S </a:t>
            </a:r>
            <a:r>
              <a:rPr lang="fr-FR" dirty="0" err="1" smtClean="0"/>
              <a:t>Mortaud</a:t>
            </a:r>
            <a:r>
              <a:rPr lang="fr-FR" dirty="0" smtClean="0"/>
              <a:t>, Assistant </a:t>
            </a:r>
            <a:r>
              <a:rPr lang="fr-FR" dirty="0" err="1"/>
              <a:t>P</a:t>
            </a:r>
            <a:r>
              <a:rPr lang="fr-FR" dirty="0" err="1" smtClean="0"/>
              <a:t>rofessor</a:t>
            </a:r>
            <a:r>
              <a:rPr lang="fr-FR" dirty="0" smtClean="0"/>
              <a:t>, </a:t>
            </a:r>
          </a:p>
          <a:p>
            <a:r>
              <a:rPr lang="fr-FR" dirty="0" smtClean="0"/>
              <a:t>C </a:t>
            </a:r>
            <a:r>
              <a:rPr lang="fr-FR" dirty="0" err="1" smtClean="0"/>
              <a:t>Montecot</a:t>
            </a:r>
            <a:r>
              <a:rPr lang="fr-FR" dirty="0" smtClean="0"/>
              <a:t>, Assistant </a:t>
            </a:r>
            <a:r>
              <a:rPr lang="fr-FR" dirty="0" err="1" smtClean="0"/>
              <a:t>Professor</a:t>
            </a:r>
            <a:r>
              <a:rPr lang="fr-FR" dirty="0" smtClean="0"/>
              <a:t>, </a:t>
            </a:r>
          </a:p>
          <a:p>
            <a:r>
              <a:rPr lang="fr-FR" dirty="0" smtClean="0"/>
              <a:t>O Richard, Assistant </a:t>
            </a:r>
            <a:r>
              <a:rPr lang="fr-FR" dirty="0" err="1" smtClean="0"/>
              <a:t>Professor</a:t>
            </a:r>
            <a:r>
              <a:rPr lang="fr-FR" dirty="0" smtClean="0"/>
              <a:t>,</a:t>
            </a:r>
          </a:p>
          <a:p>
            <a:r>
              <a:rPr lang="fr-FR" dirty="0" smtClean="0"/>
              <a:t>L </a:t>
            </a:r>
            <a:r>
              <a:rPr lang="fr-FR" dirty="0" err="1" smtClean="0"/>
              <a:t>Baala</a:t>
            </a:r>
            <a:r>
              <a:rPr lang="fr-FR" dirty="0" smtClean="0"/>
              <a:t>, </a:t>
            </a:r>
            <a:r>
              <a:rPr lang="fr-FR" dirty="0" err="1" smtClean="0"/>
              <a:t>PhD</a:t>
            </a:r>
            <a:r>
              <a:rPr lang="fr-FR" dirty="0" smtClean="0"/>
              <a:t>, </a:t>
            </a:r>
            <a:r>
              <a:rPr lang="fr-FR" dirty="0" err="1" smtClean="0"/>
              <a:t>Engineer</a:t>
            </a:r>
            <a:r>
              <a:rPr lang="fr-FR" dirty="0" smtClean="0"/>
              <a:t>,</a:t>
            </a:r>
          </a:p>
          <a:p>
            <a:r>
              <a:rPr lang="fr-FR" dirty="0" smtClean="0"/>
              <a:t>M Fauconnier, </a:t>
            </a:r>
            <a:r>
              <a:rPr lang="fr-FR" dirty="0" err="1" smtClean="0"/>
              <a:t>PhD</a:t>
            </a:r>
            <a:r>
              <a:rPr lang="fr-FR" dirty="0" smtClean="0"/>
              <a:t>,</a:t>
            </a:r>
          </a:p>
          <a:p>
            <a:r>
              <a:rPr lang="fr-FR" dirty="0" smtClean="0"/>
              <a:t>O Perche, </a:t>
            </a:r>
            <a:r>
              <a:rPr lang="fr-FR" dirty="0" err="1" smtClean="0"/>
              <a:t>PhD</a:t>
            </a:r>
            <a:r>
              <a:rPr lang="fr-FR" dirty="0" smtClean="0"/>
              <a:t>, postdoctoral </a:t>
            </a:r>
            <a:r>
              <a:rPr lang="fr-FR" dirty="0" err="1" smtClean="0"/>
              <a:t>fellow</a:t>
            </a:r>
            <a:r>
              <a:rPr lang="fr-FR" dirty="0" smtClean="0"/>
              <a:t>,</a:t>
            </a:r>
          </a:p>
          <a:p>
            <a:r>
              <a:rPr lang="fr-FR" dirty="0" smtClean="0"/>
              <a:t>B Hebert, 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,</a:t>
            </a:r>
          </a:p>
          <a:p>
            <a:r>
              <a:rPr lang="fr-FR" dirty="0" smtClean="0"/>
              <a:t>M Marcos, Assistant </a:t>
            </a:r>
            <a:r>
              <a:rPr lang="fr-FR" dirty="0" err="1" smtClean="0"/>
              <a:t>Engineer</a:t>
            </a:r>
            <a:r>
              <a:rPr lang="fr-FR" dirty="0" smtClean="0"/>
              <a:t>. </a:t>
            </a:r>
          </a:p>
          <a:p>
            <a:r>
              <a:rPr lang="fr-FR" dirty="0" smtClean="0"/>
              <a:t>  </a:t>
            </a:r>
          </a:p>
          <a:p>
            <a:endParaRPr lang="fr-FR" dirty="0"/>
          </a:p>
        </p:txBody>
      </p:sp>
      <p:pic>
        <p:nvPicPr>
          <p:cNvPr id="2" name="Picture 2" descr="C:\Users\Briault\Desktop\FdF\P100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02" y="3230978"/>
            <a:ext cx="4488498" cy="336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442760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564904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Anthony FROISSANT , </a:t>
            </a:r>
            <a:r>
              <a:rPr lang="fr-FR" sz="2400" dirty="0" err="1" smtClean="0"/>
              <a:t>student</a:t>
            </a:r>
            <a:endParaRPr lang="fr-FR" sz="2400" dirty="0" smtClean="0"/>
          </a:p>
          <a:p>
            <a:r>
              <a:rPr lang="fr-FR" sz="2400" dirty="0" smtClean="0"/>
              <a:t>Frédéric MOAL, </a:t>
            </a:r>
            <a:r>
              <a:rPr lang="fr-FR" sz="2400" dirty="0" err="1" smtClean="0"/>
              <a:t>director</a:t>
            </a:r>
            <a:endParaRPr lang="fr-FR" sz="2400" dirty="0" smtClean="0"/>
          </a:p>
          <a:p>
            <a:r>
              <a:rPr lang="fr-FR" sz="2400" dirty="0" smtClean="0"/>
              <a:t> José MARTINS, </a:t>
            </a:r>
            <a:r>
              <a:rPr lang="fr-FR" sz="2400" dirty="0" err="1" smtClean="0"/>
              <a:t>student</a:t>
            </a: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563888" cy="76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2343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Achievements</a:t>
            </a:r>
            <a:r>
              <a:rPr lang="fr-FR" b="1" dirty="0" smtClean="0"/>
              <a:t> of Dialogue-Autisme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r>
              <a:rPr lang="en-US" b="1" dirty="0" smtClean="0"/>
              <a:t>We created three institutions: </a:t>
            </a:r>
          </a:p>
          <a:p>
            <a:pPr lvl="1"/>
            <a:r>
              <a:rPr lang="en-US" b="1" dirty="0" smtClean="0"/>
              <a:t>41 places for children and adolescents, </a:t>
            </a:r>
          </a:p>
          <a:p>
            <a:pPr lvl="1"/>
            <a:r>
              <a:rPr lang="en-US" b="1" dirty="0" smtClean="0"/>
              <a:t>24 places for  adults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/>
              <a:t>We created </a:t>
            </a:r>
            <a:r>
              <a:rPr lang="en-US" b="1" smtClean="0"/>
              <a:t>a </a:t>
            </a:r>
            <a:r>
              <a:rPr lang="en-US" b="1" smtClean="0"/>
              <a:t>training </a:t>
            </a:r>
            <a:r>
              <a:rPr lang="en-US" b="1" dirty="0" smtClean="0"/>
              <a:t>center Dialogue-Autisme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We are participants in all regional authorities which can decide for ASD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68A9-3AC5-4870-9CD1-C7E6E50837C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FFFF00"/>
                </a:solidFill>
              </a:rPr>
              <a:t>WHO IS CHRISTOPHE PILLAULT?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7DB96F2-C91C-4145-A08E-9527CAF1B578}" type="slidenum">
              <a:rPr lang="fr-FR"/>
              <a:pPr/>
              <a:t>9</a:t>
            </a:fld>
            <a:endParaRPr lang="fr-FR"/>
          </a:p>
        </p:txBody>
      </p:sp>
      <p:pic>
        <p:nvPicPr>
          <p:cNvPr id="6" name="Image 5" descr="DSC_7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2137958" cy="32129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59832" y="378904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Calibri" pitchFamily="34" charset="0"/>
                <a:cs typeface="Calibri" pitchFamily="34" charset="0"/>
              </a:rPr>
              <a:t>BORN 2 APRIL 1982</a:t>
            </a:r>
            <a:endParaRPr lang="fr-FR" sz="5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4138</TotalTime>
  <Words>868</Words>
  <Application>Microsoft Office PowerPoint</Application>
  <PresentationFormat>Affichage à l'écran (4:3)</PresentationFormat>
  <Paragraphs>130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Débit</vt:lpstr>
      <vt:lpstr>Conception personnalisée</vt:lpstr>
      <vt:lpstr>Diapositive 1</vt:lpstr>
      <vt:lpstr>DIALOGUE AUTISME</vt:lpstr>
      <vt:lpstr>Purposes of Dialogue-Autisme</vt:lpstr>
      <vt:lpstr>Purposes of Dialogue-Autisme</vt:lpstr>
      <vt:lpstr>Diapositive 5</vt:lpstr>
      <vt:lpstr>Diapositive 6</vt:lpstr>
      <vt:lpstr>Diapositive 7</vt:lpstr>
      <vt:lpstr>Achievements of Dialogue-Autisme</vt:lpstr>
      <vt:lpstr>WHO IS CHRISTOPHE PILLAULT?</vt:lpstr>
      <vt:lpstr>Diapositive 10</vt:lpstr>
      <vt:lpstr>Diapositive 11</vt:lpstr>
      <vt:lpstr>Diapositive 12</vt:lpstr>
      <vt:lpstr>Diapositive 13</vt:lpstr>
      <vt:lpstr>Christophe PILLAULT</vt:lpstr>
      <vt:lpstr>WHO IS  AUTISME-FRANCE?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Savant Syndrome : An Extraordinary Condition</dc:title>
  <dc:creator>ROBERT Michel</dc:creator>
  <cp:lastModifiedBy>robert</cp:lastModifiedBy>
  <cp:revision>52</cp:revision>
  <dcterms:created xsi:type="dcterms:W3CDTF">2007-01-05T22:35:12Z</dcterms:created>
  <dcterms:modified xsi:type="dcterms:W3CDTF">2011-10-22T20:13:22Z</dcterms:modified>
</cp:coreProperties>
</file>